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8" r:id="rId2"/>
    <p:sldId id="319" r:id="rId3"/>
    <p:sldId id="315" r:id="rId4"/>
    <p:sldId id="316" r:id="rId5"/>
    <p:sldId id="317" r:id="rId6"/>
    <p:sldId id="30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4A25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>
        <p:scale>
          <a:sx n="100" d="100"/>
          <a:sy n="100" d="100"/>
        </p:scale>
        <p:origin x="10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3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3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32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image" Target="../media/image9.png"/><Relationship Id="rId19" Type="http://schemas.openxmlformats.org/officeDocument/2006/relationships/image" Target="../media/image32.png"/><Relationship Id="rId31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35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31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0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4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7" y="294329"/>
            <a:ext cx="7810297" cy="63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6" name="Object 1"/>
          <p:cNvPicPr>
            <a:picLocks noChangeAspect="1"/>
          </p:cNvPicPr>
          <p:nvPr/>
        </p:nvPicPr>
        <p:blipFill rotWithShape="1">
          <a:blip r:embed="rId27" cstate="print"/>
          <a:srcRect l="25332" t="24947" r="25165" b="26544"/>
          <a:stretch/>
        </p:blipFill>
        <p:spPr>
          <a:xfrm>
            <a:off x="566058" y="1491578"/>
            <a:ext cx="10072914" cy="395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 0부터 20000까지 있으나,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2000이상의 데이터의 수가 적어 표에 잘 보이지 않아서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초과 2000미만으로 정하여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했음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웨이퍼크기가 600미만인 게 가장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 범위라고 생각되는 부분을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제외시킴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불량유형별로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개수를 확인했고 none이 가장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268540" y="1526771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기준으로 웨이퍼 크기 빈도를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시각화하여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웨이퍼크기와 불량유형의 연관성을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 별 비율을 확인하였고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았음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제외하고 불량유형을 확인한 결과,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불량이 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많았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435705" y="1772338"/>
            <a:ext cx="4481261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기준으로 불량유형 빈도를 </a:t>
            </a:r>
            <a:endParaRPr lang="en-US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lang="en-US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-트레이닝한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것보다 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테스트한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</a:t>
            </a:r>
            <a:r>
              <a:rPr 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trianTestLabel 빈도를 시각화</a:t>
            </a:r>
          </a:p>
          <a:p>
            <a:pPr algn="just"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-테스트에서 </a:t>
            </a:r>
            <a:r>
              <a:rPr 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많은 걸 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 됨</a:t>
            </a:r>
            <a:endParaRPr lang="en-US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시각화</a:t>
            </a:r>
          </a:p>
          <a:p>
            <a:pPr algn="just"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-트레이닝과 </a:t>
            </a:r>
            <a:r>
              <a:rPr 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테스트에서 불량유형의 비율이 다름을 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lang="ko-KR" alt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시각화</a:t>
            </a:r>
          </a:p>
          <a:p>
            <a:pPr algn="just"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-트레이닝에서  edge-ring과 center 불량유형이 첫번째, 두번째로 많았으나 테스트에서 세번째, 네번째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됨</a:t>
            </a: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1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2000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lang="en-US" sz="20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2000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</a:t>
            </a:r>
            <a:r>
              <a:rPr lang="ko-KR" altLang="en-US" sz="2000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페이지</a:t>
            </a:r>
            <a:endParaRPr lang="en-US" sz="20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defTabSz="609630" latinLnBrk="0"/>
            <a:r>
              <a:rPr lang="en-US" altLang="ko-KR" sz="2000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lang="ko-KR" altLang="en-US" sz="2000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lang="en-US" altLang="ko-KR" sz="20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endParaRPr lang="en-US" sz="20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defTabSz="609630" latinLnBrk="0"/>
            <a:r>
              <a:rPr lang="en-US" altLang="ko-KR" sz="2000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lang="ko-KR" altLang="en-US" sz="2000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lang="en-US" altLang="ko-KR" sz="20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sz="20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2000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lang="en-US" sz="20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171</Words>
  <Application>Microsoft Office PowerPoint</Application>
  <PresentationFormat>와이드스크린</PresentationFormat>
  <Paragraphs>37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Cafe24 Ssurround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74</cp:revision>
  <dcterms:created xsi:type="dcterms:W3CDTF">2023-05-22T00:49:57Z</dcterms:created>
  <dcterms:modified xsi:type="dcterms:W3CDTF">2023-05-24T09:28:39Z</dcterms:modified>
</cp:coreProperties>
</file>